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9" r:id="rId3"/>
    <p:sldId id="256" r:id="rId4"/>
    <p:sldId id="268" r:id="rId5"/>
    <p:sldId id="266" r:id="rId6"/>
    <p:sldId id="270" r:id="rId7"/>
  </p:sldIdLst>
  <p:sldSz cx="10058400" cy="7772400"/>
  <p:notesSz cx="7010400" cy="9236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0" y="-15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735" cy="461489"/>
          </a:xfrm>
          <a:prstGeom prst="rect">
            <a:avLst/>
          </a:prstGeom>
        </p:spPr>
        <p:txBody>
          <a:bodyPr vert="horz" lIns="90414" tIns="45208" rIns="90414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3" y="1"/>
            <a:ext cx="3037735" cy="461489"/>
          </a:xfrm>
          <a:prstGeom prst="rect">
            <a:avLst/>
          </a:prstGeom>
        </p:spPr>
        <p:txBody>
          <a:bodyPr vert="horz" lIns="90414" tIns="45208" rIns="90414" bIns="45208" rtlCol="0"/>
          <a:lstStyle>
            <a:lvl1pPr algn="r">
              <a:defRPr sz="1200"/>
            </a:lvl1pPr>
          </a:lstStyle>
          <a:p>
            <a:fld id="{A2DA7D64-8340-4593-90EF-B85483CA604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3650" y="692150"/>
            <a:ext cx="44831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4" tIns="45208" rIns="90414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386507"/>
            <a:ext cx="5609588" cy="4156548"/>
          </a:xfrm>
          <a:prstGeom prst="rect">
            <a:avLst/>
          </a:prstGeom>
        </p:spPr>
        <p:txBody>
          <a:bodyPr vert="horz" lIns="90414" tIns="45208" rIns="90414" bIns="452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3013"/>
            <a:ext cx="3037735" cy="461489"/>
          </a:xfrm>
          <a:prstGeom prst="rect">
            <a:avLst/>
          </a:prstGeom>
        </p:spPr>
        <p:txBody>
          <a:bodyPr vert="horz" lIns="90414" tIns="45208" rIns="90414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3" y="8773013"/>
            <a:ext cx="3037735" cy="461489"/>
          </a:xfrm>
          <a:prstGeom prst="rect">
            <a:avLst/>
          </a:prstGeom>
        </p:spPr>
        <p:txBody>
          <a:bodyPr vert="horz" lIns="90414" tIns="45208" rIns="90414" bIns="45208" rtlCol="0" anchor="b"/>
          <a:lstStyle>
            <a:lvl1pPr algn="r">
              <a:defRPr sz="1200"/>
            </a:lvl1pPr>
          </a:lstStyle>
          <a:p>
            <a:fld id="{EA4FAAE4-73C4-466B-B89F-6FB6D6510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5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FAAE4-73C4-466B-B89F-6FB6D65105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FAAE4-73C4-466B-B89F-6FB6D65105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FAAE4-73C4-466B-B89F-6FB6D65105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1477-FD79-4905-9EA8-A376AE251426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5071-15AE-49B8-A834-80523D2BB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Box 347"/>
          <p:cNvSpPr txBox="1"/>
          <p:nvPr/>
        </p:nvSpPr>
        <p:spPr>
          <a:xfrm rot="16200000">
            <a:off x="-1950763" y="3478930"/>
            <a:ext cx="5228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Microbial Feature </a:t>
            </a:r>
            <a:r>
              <a:rPr lang="en-US" dirty="0" smtClean="0"/>
              <a:t>cards for one Pathogen player</a:t>
            </a:r>
            <a:br>
              <a:rPr lang="en-US" dirty="0" smtClean="0"/>
            </a:br>
            <a:r>
              <a:rPr lang="en-US" sz="1600" i="1" dirty="0"/>
              <a:t>(print double sided so that card backs are the same color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  <p:grpSp>
        <p:nvGrpSpPr>
          <p:cNvPr id="430" name="Group 429"/>
          <p:cNvGrpSpPr/>
          <p:nvPr/>
        </p:nvGrpSpPr>
        <p:grpSpPr>
          <a:xfrm rot="16200000">
            <a:off x="-623304" y="2089348"/>
            <a:ext cx="7049292" cy="3549336"/>
            <a:chOff x="1520014" y="4010830"/>
            <a:chExt cx="7049292" cy="3549336"/>
          </a:xfrm>
        </p:grpSpPr>
        <p:sp>
          <p:nvSpPr>
            <p:cNvPr id="431" name="Rectangle 430"/>
            <p:cNvSpPr/>
            <p:nvPr/>
          </p:nvSpPr>
          <p:spPr>
            <a:xfrm>
              <a:off x="1527134" y="4892062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3274078" y="4892062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5042430" y="4891884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6805331" y="4891884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5" name="Group 434"/>
            <p:cNvGrpSpPr/>
            <p:nvPr/>
          </p:nvGrpSpPr>
          <p:grpSpPr>
            <a:xfrm>
              <a:off x="1934309" y="5103549"/>
              <a:ext cx="987124" cy="669389"/>
              <a:chOff x="1057563" y="560144"/>
              <a:chExt cx="747613" cy="456091"/>
            </a:xfrm>
          </p:grpSpPr>
          <p:sp>
            <p:nvSpPr>
              <p:cNvPr id="509" name="Freeform 508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0" name="Straight Connector 509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6" name="TextBox 435"/>
            <p:cNvSpPr txBox="1"/>
            <p:nvPr/>
          </p:nvSpPr>
          <p:spPr>
            <a:xfrm rot="16200000">
              <a:off x="2024048" y="5046680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37" name="Group 436"/>
            <p:cNvGrpSpPr/>
            <p:nvPr/>
          </p:nvGrpSpPr>
          <p:grpSpPr>
            <a:xfrm>
              <a:off x="3682071" y="5108642"/>
              <a:ext cx="987124" cy="669389"/>
              <a:chOff x="1057563" y="560144"/>
              <a:chExt cx="747613" cy="456091"/>
            </a:xfrm>
          </p:grpSpPr>
          <p:sp>
            <p:nvSpPr>
              <p:cNvPr id="507" name="Freeform 506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8" name="Straight Connector 507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8" name="Group 437"/>
            <p:cNvGrpSpPr/>
            <p:nvPr/>
          </p:nvGrpSpPr>
          <p:grpSpPr>
            <a:xfrm>
              <a:off x="5420879" y="5108642"/>
              <a:ext cx="987124" cy="669389"/>
              <a:chOff x="1057563" y="560144"/>
              <a:chExt cx="747613" cy="456091"/>
            </a:xfrm>
          </p:grpSpPr>
          <p:sp>
            <p:nvSpPr>
              <p:cNvPr id="505" name="Freeform 504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6" name="Straight Connector 505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9" name="Group 438"/>
            <p:cNvGrpSpPr/>
            <p:nvPr/>
          </p:nvGrpSpPr>
          <p:grpSpPr>
            <a:xfrm>
              <a:off x="7190297" y="5108642"/>
              <a:ext cx="987124" cy="669389"/>
              <a:chOff x="1057563" y="560144"/>
              <a:chExt cx="747613" cy="456091"/>
            </a:xfrm>
          </p:grpSpPr>
          <p:sp>
            <p:nvSpPr>
              <p:cNvPr id="503" name="Freeform 502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4" name="Straight Connector 503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" name="TextBox 439"/>
            <p:cNvSpPr txBox="1"/>
            <p:nvPr/>
          </p:nvSpPr>
          <p:spPr>
            <a:xfrm rot="16200000">
              <a:off x="3733995" y="5046680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441" name="TextBox 440"/>
            <p:cNvSpPr txBox="1"/>
            <p:nvPr/>
          </p:nvSpPr>
          <p:spPr>
            <a:xfrm rot="16200000">
              <a:off x="5513243" y="5046680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C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42" name="TextBox 441"/>
            <p:cNvSpPr txBox="1"/>
            <p:nvPr/>
          </p:nvSpPr>
          <p:spPr>
            <a:xfrm rot="16200000">
              <a:off x="7261966" y="5046680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1520014" y="5781626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3277006" y="5781626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5045358" y="5781448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6808259" y="5781448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7" name="Group 446"/>
            <p:cNvGrpSpPr/>
            <p:nvPr/>
          </p:nvGrpSpPr>
          <p:grpSpPr>
            <a:xfrm>
              <a:off x="1937237" y="5993113"/>
              <a:ext cx="987124" cy="669389"/>
              <a:chOff x="1057563" y="560144"/>
              <a:chExt cx="747613" cy="456091"/>
            </a:xfrm>
          </p:grpSpPr>
          <p:sp>
            <p:nvSpPr>
              <p:cNvPr id="501" name="Freeform 500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2" name="Straight Connector 501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8" name="TextBox 447"/>
            <p:cNvSpPr txBox="1"/>
            <p:nvPr/>
          </p:nvSpPr>
          <p:spPr>
            <a:xfrm rot="16200000">
              <a:off x="2026976" y="5936244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49" name="Group 448"/>
            <p:cNvGrpSpPr/>
            <p:nvPr/>
          </p:nvGrpSpPr>
          <p:grpSpPr>
            <a:xfrm>
              <a:off x="3684999" y="5998206"/>
              <a:ext cx="987124" cy="669389"/>
              <a:chOff x="1057563" y="560144"/>
              <a:chExt cx="747613" cy="456091"/>
            </a:xfrm>
          </p:grpSpPr>
          <p:sp>
            <p:nvSpPr>
              <p:cNvPr id="499" name="Freeform 498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0" name="Straight Connector 499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0" name="Group 449"/>
            <p:cNvGrpSpPr/>
            <p:nvPr/>
          </p:nvGrpSpPr>
          <p:grpSpPr>
            <a:xfrm>
              <a:off x="5423807" y="5998206"/>
              <a:ext cx="987124" cy="669389"/>
              <a:chOff x="1057563" y="560144"/>
              <a:chExt cx="747613" cy="456091"/>
            </a:xfrm>
          </p:grpSpPr>
          <p:sp>
            <p:nvSpPr>
              <p:cNvPr id="497" name="Freeform 496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8" name="Straight Connector 497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1" name="Group 450"/>
            <p:cNvGrpSpPr/>
            <p:nvPr/>
          </p:nvGrpSpPr>
          <p:grpSpPr>
            <a:xfrm>
              <a:off x="7193225" y="5998206"/>
              <a:ext cx="987124" cy="669389"/>
              <a:chOff x="1057563" y="560144"/>
              <a:chExt cx="747613" cy="456091"/>
            </a:xfrm>
          </p:grpSpPr>
          <p:sp>
            <p:nvSpPr>
              <p:cNvPr id="495" name="Freeform 494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2" name="TextBox 451"/>
            <p:cNvSpPr txBox="1"/>
            <p:nvPr/>
          </p:nvSpPr>
          <p:spPr>
            <a:xfrm rot="16200000">
              <a:off x="3736923" y="5936244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F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53" name="TextBox 452"/>
            <p:cNvSpPr txBox="1"/>
            <p:nvPr/>
          </p:nvSpPr>
          <p:spPr>
            <a:xfrm rot="16200000">
              <a:off x="5516171" y="5936244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G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 rot="16200000">
              <a:off x="7264894" y="5936244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H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1523806" y="4011008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5037275" y="4010830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6800176" y="4010830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8" name="Group 457"/>
            <p:cNvGrpSpPr/>
            <p:nvPr/>
          </p:nvGrpSpPr>
          <p:grpSpPr>
            <a:xfrm>
              <a:off x="1941029" y="4222495"/>
              <a:ext cx="987124" cy="669389"/>
              <a:chOff x="1057563" y="560144"/>
              <a:chExt cx="747613" cy="456091"/>
            </a:xfrm>
          </p:grpSpPr>
          <p:sp>
            <p:nvSpPr>
              <p:cNvPr id="493" name="Freeform 492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4" name="Straight Connector 493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9" name="TextBox 458"/>
            <p:cNvSpPr txBox="1"/>
            <p:nvPr/>
          </p:nvSpPr>
          <p:spPr>
            <a:xfrm rot="16200000">
              <a:off x="2030768" y="416562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60" name="Group 459"/>
            <p:cNvGrpSpPr/>
            <p:nvPr/>
          </p:nvGrpSpPr>
          <p:grpSpPr>
            <a:xfrm>
              <a:off x="5427599" y="4227588"/>
              <a:ext cx="987124" cy="669389"/>
              <a:chOff x="1057563" y="560144"/>
              <a:chExt cx="747613" cy="456091"/>
            </a:xfrm>
          </p:grpSpPr>
          <p:sp>
            <p:nvSpPr>
              <p:cNvPr id="491" name="Freeform 490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2" name="Straight Connector 491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1" name="Group 460"/>
            <p:cNvGrpSpPr/>
            <p:nvPr/>
          </p:nvGrpSpPr>
          <p:grpSpPr>
            <a:xfrm>
              <a:off x="7197017" y="4227588"/>
              <a:ext cx="987124" cy="669389"/>
              <a:chOff x="1057563" y="560144"/>
              <a:chExt cx="747613" cy="456091"/>
            </a:xfrm>
          </p:grpSpPr>
          <p:sp>
            <p:nvSpPr>
              <p:cNvPr id="489" name="Freeform 488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0" name="Straight Connector 489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2" name="TextBox 461"/>
            <p:cNvSpPr txBox="1"/>
            <p:nvPr/>
          </p:nvSpPr>
          <p:spPr>
            <a:xfrm rot="16200000">
              <a:off x="5519963" y="416562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C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63" name="TextBox 462"/>
            <p:cNvSpPr txBox="1"/>
            <p:nvPr/>
          </p:nvSpPr>
          <p:spPr>
            <a:xfrm rot="16200000">
              <a:off x="7268686" y="416562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1520014" y="6674197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3277006" y="6674197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5033483" y="6674019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6796384" y="6674019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8" name="Group 467"/>
            <p:cNvGrpSpPr/>
            <p:nvPr/>
          </p:nvGrpSpPr>
          <p:grpSpPr>
            <a:xfrm>
              <a:off x="1937237" y="6885684"/>
              <a:ext cx="987124" cy="669389"/>
              <a:chOff x="1057563" y="560144"/>
              <a:chExt cx="747613" cy="456091"/>
            </a:xfrm>
          </p:grpSpPr>
          <p:sp>
            <p:nvSpPr>
              <p:cNvPr id="487" name="Freeform 486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8" name="Straight Connector 487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9" name="TextBox 468"/>
            <p:cNvSpPr txBox="1"/>
            <p:nvPr/>
          </p:nvSpPr>
          <p:spPr>
            <a:xfrm rot="16200000">
              <a:off x="2026976" y="6828815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70" name="Group 469"/>
            <p:cNvGrpSpPr/>
            <p:nvPr/>
          </p:nvGrpSpPr>
          <p:grpSpPr>
            <a:xfrm>
              <a:off x="3684999" y="6890777"/>
              <a:ext cx="987124" cy="669389"/>
              <a:chOff x="1057563" y="560144"/>
              <a:chExt cx="747613" cy="456091"/>
            </a:xfrm>
          </p:grpSpPr>
          <p:sp>
            <p:nvSpPr>
              <p:cNvPr id="485" name="Freeform 484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6" name="Straight Connector 485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1" name="Group 470"/>
            <p:cNvGrpSpPr/>
            <p:nvPr/>
          </p:nvGrpSpPr>
          <p:grpSpPr>
            <a:xfrm>
              <a:off x="5423807" y="6890777"/>
              <a:ext cx="987124" cy="669389"/>
              <a:chOff x="1057563" y="560144"/>
              <a:chExt cx="747613" cy="456091"/>
            </a:xfrm>
          </p:grpSpPr>
          <p:sp>
            <p:nvSpPr>
              <p:cNvPr id="483" name="Freeform 482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4" name="Straight Connector 483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2" name="Group 471"/>
            <p:cNvGrpSpPr/>
            <p:nvPr/>
          </p:nvGrpSpPr>
          <p:grpSpPr>
            <a:xfrm>
              <a:off x="7193225" y="6890777"/>
              <a:ext cx="987124" cy="669389"/>
              <a:chOff x="1057563" y="560144"/>
              <a:chExt cx="747613" cy="456091"/>
            </a:xfrm>
          </p:grpSpPr>
          <p:sp>
            <p:nvSpPr>
              <p:cNvPr id="481" name="Freeform 480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2" name="Straight Connector 481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3" name="TextBox 472"/>
            <p:cNvSpPr txBox="1"/>
            <p:nvPr/>
          </p:nvSpPr>
          <p:spPr>
            <a:xfrm rot="16200000">
              <a:off x="3736923" y="6828815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F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74" name="TextBox 473"/>
            <p:cNvSpPr txBox="1"/>
            <p:nvPr/>
          </p:nvSpPr>
          <p:spPr>
            <a:xfrm rot="16200000">
              <a:off x="5516171" y="6828815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G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75" name="TextBox 474"/>
            <p:cNvSpPr txBox="1"/>
            <p:nvPr/>
          </p:nvSpPr>
          <p:spPr>
            <a:xfrm rot="16200000">
              <a:off x="7264894" y="6828815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H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3280798" y="4011008"/>
              <a:ext cx="1761047" cy="881054"/>
            </a:xfrm>
            <a:prstGeom prst="rect">
              <a:avLst/>
            </a:prstGeom>
            <a:solidFill>
              <a:srgbClr val="FF99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7" name="Group 476"/>
            <p:cNvGrpSpPr/>
            <p:nvPr/>
          </p:nvGrpSpPr>
          <p:grpSpPr>
            <a:xfrm>
              <a:off x="3688791" y="4227588"/>
              <a:ext cx="987124" cy="669389"/>
              <a:chOff x="1057563" y="560144"/>
              <a:chExt cx="747613" cy="456091"/>
            </a:xfrm>
          </p:grpSpPr>
          <p:sp>
            <p:nvSpPr>
              <p:cNvPr id="479" name="Freeform 478"/>
              <p:cNvSpPr/>
              <p:nvPr/>
            </p:nvSpPr>
            <p:spPr>
              <a:xfrm>
                <a:off x="1064735" y="619983"/>
                <a:ext cx="740441" cy="273060"/>
              </a:xfrm>
              <a:custGeom>
                <a:avLst/>
                <a:gdLst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44604 h 379141"/>
                  <a:gd name="connsiteX1" fmla="*/ 182880 w 740441"/>
                  <a:gd name="connsiteY1" fmla="*/ 0 h 379141"/>
                  <a:gd name="connsiteX2" fmla="*/ 343457 w 740441"/>
                  <a:gd name="connsiteY2" fmla="*/ 22302 h 379141"/>
                  <a:gd name="connsiteX3" fmla="*/ 477272 w 740441"/>
                  <a:gd name="connsiteY3" fmla="*/ 111512 h 379141"/>
                  <a:gd name="connsiteX4" fmla="*/ 602165 w 740441"/>
                  <a:gd name="connsiteY4" fmla="*/ 107051 h 379141"/>
                  <a:gd name="connsiteX5" fmla="*/ 740441 w 740441"/>
                  <a:gd name="connsiteY5" fmla="*/ 53525 h 379141"/>
                  <a:gd name="connsiteX6" fmla="*/ 686915 w 740441"/>
                  <a:gd name="connsiteY6" fmla="*/ 223024 h 379141"/>
                  <a:gd name="connsiteX7" fmla="*/ 597705 w 740441"/>
                  <a:gd name="connsiteY7" fmla="*/ 316694 h 379141"/>
                  <a:gd name="connsiteX8" fmla="*/ 486193 w 740441"/>
                  <a:gd name="connsiteY8" fmla="*/ 343457 h 379141"/>
                  <a:gd name="connsiteX9" fmla="*/ 370220 w 740441"/>
                  <a:gd name="connsiteY9" fmla="*/ 312234 h 379141"/>
                  <a:gd name="connsiteX10" fmla="*/ 276550 w 740441"/>
                  <a:gd name="connsiteY10" fmla="*/ 289931 h 379141"/>
                  <a:gd name="connsiteX11" fmla="*/ 178419 w 740441"/>
                  <a:gd name="connsiteY11" fmla="*/ 325615 h 379141"/>
                  <a:gd name="connsiteX12" fmla="*/ 4460 w 740441"/>
                  <a:gd name="connsiteY12" fmla="*/ 379141 h 379141"/>
                  <a:gd name="connsiteX13" fmla="*/ 0 w 740441"/>
                  <a:gd name="connsiteY13" fmla="*/ 44604 h 379141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78419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76550 w 740441"/>
                  <a:gd name="connsiteY10" fmla="*/ 295333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0220 w 740441"/>
                  <a:gd name="connsiteY9" fmla="*/ 317636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50006 h 384543"/>
                  <a:gd name="connsiteX1" fmla="*/ 182880 w 740441"/>
                  <a:gd name="connsiteY1" fmla="*/ 5402 h 384543"/>
                  <a:gd name="connsiteX2" fmla="*/ 343457 w 740441"/>
                  <a:gd name="connsiteY2" fmla="*/ 27704 h 384543"/>
                  <a:gd name="connsiteX3" fmla="*/ 477272 w 740441"/>
                  <a:gd name="connsiteY3" fmla="*/ 116914 h 384543"/>
                  <a:gd name="connsiteX4" fmla="*/ 602165 w 740441"/>
                  <a:gd name="connsiteY4" fmla="*/ 112453 h 384543"/>
                  <a:gd name="connsiteX5" fmla="*/ 740441 w 740441"/>
                  <a:gd name="connsiteY5" fmla="*/ 58927 h 384543"/>
                  <a:gd name="connsiteX6" fmla="*/ 686915 w 740441"/>
                  <a:gd name="connsiteY6" fmla="*/ 228426 h 384543"/>
                  <a:gd name="connsiteX7" fmla="*/ 597705 w 740441"/>
                  <a:gd name="connsiteY7" fmla="*/ 322096 h 384543"/>
                  <a:gd name="connsiteX8" fmla="*/ 486193 w 740441"/>
                  <a:gd name="connsiteY8" fmla="*/ 348859 h 384543"/>
                  <a:gd name="connsiteX9" fmla="*/ 379141 w 740441"/>
                  <a:gd name="connsiteY9" fmla="*/ 331017 h 384543"/>
                  <a:gd name="connsiteX10" fmla="*/ 263169 w 740441"/>
                  <a:gd name="connsiteY10" fmla="*/ 308714 h 384543"/>
                  <a:gd name="connsiteX11" fmla="*/ 151656 w 740441"/>
                  <a:gd name="connsiteY11" fmla="*/ 331017 h 384543"/>
                  <a:gd name="connsiteX12" fmla="*/ 4460 w 740441"/>
                  <a:gd name="connsiteY12" fmla="*/ 384543 h 384543"/>
                  <a:gd name="connsiteX13" fmla="*/ 0 w 740441"/>
                  <a:gd name="connsiteY13" fmla="*/ 50006 h 384543"/>
                  <a:gd name="connsiteX0" fmla="*/ 0 w 740441"/>
                  <a:gd name="connsiteY0" fmla="*/ 49698 h 384235"/>
                  <a:gd name="connsiteX1" fmla="*/ 182880 w 740441"/>
                  <a:gd name="connsiteY1" fmla="*/ 5094 h 384235"/>
                  <a:gd name="connsiteX2" fmla="*/ 343457 w 740441"/>
                  <a:gd name="connsiteY2" fmla="*/ 27396 h 384235"/>
                  <a:gd name="connsiteX3" fmla="*/ 454970 w 740441"/>
                  <a:gd name="connsiteY3" fmla="*/ 103224 h 384235"/>
                  <a:gd name="connsiteX4" fmla="*/ 602165 w 740441"/>
                  <a:gd name="connsiteY4" fmla="*/ 112145 h 384235"/>
                  <a:gd name="connsiteX5" fmla="*/ 740441 w 740441"/>
                  <a:gd name="connsiteY5" fmla="*/ 58619 h 384235"/>
                  <a:gd name="connsiteX6" fmla="*/ 686915 w 740441"/>
                  <a:gd name="connsiteY6" fmla="*/ 228118 h 384235"/>
                  <a:gd name="connsiteX7" fmla="*/ 597705 w 740441"/>
                  <a:gd name="connsiteY7" fmla="*/ 321788 h 384235"/>
                  <a:gd name="connsiteX8" fmla="*/ 486193 w 740441"/>
                  <a:gd name="connsiteY8" fmla="*/ 348551 h 384235"/>
                  <a:gd name="connsiteX9" fmla="*/ 379141 w 740441"/>
                  <a:gd name="connsiteY9" fmla="*/ 330709 h 384235"/>
                  <a:gd name="connsiteX10" fmla="*/ 263169 w 740441"/>
                  <a:gd name="connsiteY10" fmla="*/ 308406 h 384235"/>
                  <a:gd name="connsiteX11" fmla="*/ 151656 w 740441"/>
                  <a:gd name="connsiteY11" fmla="*/ 330709 h 384235"/>
                  <a:gd name="connsiteX12" fmla="*/ 4460 w 740441"/>
                  <a:gd name="connsiteY12" fmla="*/ 384235 h 384235"/>
                  <a:gd name="connsiteX13" fmla="*/ 0 w 740441"/>
                  <a:gd name="connsiteY13" fmla="*/ 49698 h 384235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02165 w 740441"/>
                  <a:gd name="connsiteY4" fmla="*/ 112347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900 h 384437"/>
                  <a:gd name="connsiteX1" fmla="*/ 182880 w 740441"/>
                  <a:gd name="connsiteY1" fmla="*/ 5296 h 384437"/>
                  <a:gd name="connsiteX2" fmla="*/ 343457 w 740441"/>
                  <a:gd name="connsiteY2" fmla="*/ 27598 h 384437"/>
                  <a:gd name="connsiteX3" fmla="*/ 481733 w 740441"/>
                  <a:gd name="connsiteY3" fmla="*/ 112347 h 384437"/>
                  <a:gd name="connsiteX4" fmla="*/ 637849 w 740441"/>
                  <a:gd name="connsiteY4" fmla="*/ 98965 h 384437"/>
                  <a:gd name="connsiteX5" fmla="*/ 740441 w 740441"/>
                  <a:gd name="connsiteY5" fmla="*/ 58821 h 384437"/>
                  <a:gd name="connsiteX6" fmla="*/ 686915 w 740441"/>
                  <a:gd name="connsiteY6" fmla="*/ 228320 h 384437"/>
                  <a:gd name="connsiteX7" fmla="*/ 597705 w 740441"/>
                  <a:gd name="connsiteY7" fmla="*/ 321990 h 384437"/>
                  <a:gd name="connsiteX8" fmla="*/ 486193 w 740441"/>
                  <a:gd name="connsiteY8" fmla="*/ 348753 h 384437"/>
                  <a:gd name="connsiteX9" fmla="*/ 379141 w 740441"/>
                  <a:gd name="connsiteY9" fmla="*/ 330911 h 384437"/>
                  <a:gd name="connsiteX10" fmla="*/ 263169 w 740441"/>
                  <a:gd name="connsiteY10" fmla="*/ 308608 h 384437"/>
                  <a:gd name="connsiteX11" fmla="*/ 151656 w 740441"/>
                  <a:gd name="connsiteY11" fmla="*/ 330911 h 384437"/>
                  <a:gd name="connsiteX12" fmla="*/ 4460 w 740441"/>
                  <a:gd name="connsiteY12" fmla="*/ 384437 h 384437"/>
                  <a:gd name="connsiteX13" fmla="*/ 0 w 740441"/>
                  <a:gd name="connsiteY13" fmla="*/ 49900 h 384437"/>
                  <a:gd name="connsiteX0" fmla="*/ 0 w 740441"/>
                  <a:gd name="connsiteY0" fmla="*/ 49602 h 384139"/>
                  <a:gd name="connsiteX1" fmla="*/ 182880 w 740441"/>
                  <a:gd name="connsiteY1" fmla="*/ 4998 h 384139"/>
                  <a:gd name="connsiteX2" fmla="*/ 343457 w 740441"/>
                  <a:gd name="connsiteY2" fmla="*/ 27300 h 384139"/>
                  <a:gd name="connsiteX3" fmla="*/ 468351 w 740441"/>
                  <a:gd name="connsiteY3" fmla="*/ 98668 h 384139"/>
                  <a:gd name="connsiteX4" fmla="*/ 637849 w 740441"/>
                  <a:gd name="connsiteY4" fmla="*/ 98667 h 384139"/>
                  <a:gd name="connsiteX5" fmla="*/ 740441 w 740441"/>
                  <a:gd name="connsiteY5" fmla="*/ 58523 h 384139"/>
                  <a:gd name="connsiteX6" fmla="*/ 686915 w 740441"/>
                  <a:gd name="connsiteY6" fmla="*/ 228022 h 384139"/>
                  <a:gd name="connsiteX7" fmla="*/ 597705 w 740441"/>
                  <a:gd name="connsiteY7" fmla="*/ 321692 h 384139"/>
                  <a:gd name="connsiteX8" fmla="*/ 486193 w 740441"/>
                  <a:gd name="connsiteY8" fmla="*/ 348455 h 384139"/>
                  <a:gd name="connsiteX9" fmla="*/ 379141 w 740441"/>
                  <a:gd name="connsiteY9" fmla="*/ 330613 h 384139"/>
                  <a:gd name="connsiteX10" fmla="*/ 263169 w 740441"/>
                  <a:gd name="connsiteY10" fmla="*/ 308310 h 384139"/>
                  <a:gd name="connsiteX11" fmla="*/ 151656 w 740441"/>
                  <a:gd name="connsiteY11" fmla="*/ 330613 h 384139"/>
                  <a:gd name="connsiteX12" fmla="*/ 4460 w 740441"/>
                  <a:gd name="connsiteY12" fmla="*/ 384139 h 384139"/>
                  <a:gd name="connsiteX13" fmla="*/ 0 w 740441"/>
                  <a:gd name="connsiteY13" fmla="*/ 49602 h 384139"/>
                  <a:gd name="connsiteX0" fmla="*/ 0 w 740441"/>
                  <a:gd name="connsiteY0" fmla="*/ 53575 h 388112"/>
                  <a:gd name="connsiteX1" fmla="*/ 147196 w 740441"/>
                  <a:gd name="connsiteY1" fmla="*/ 4510 h 388112"/>
                  <a:gd name="connsiteX2" fmla="*/ 343457 w 740441"/>
                  <a:gd name="connsiteY2" fmla="*/ 31273 h 388112"/>
                  <a:gd name="connsiteX3" fmla="*/ 468351 w 740441"/>
                  <a:gd name="connsiteY3" fmla="*/ 102641 h 388112"/>
                  <a:gd name="connsiteX4" fmla="*/ 637849 w 740441"/>
                  <a:gd name="connsiteY4" fmla="*/ 102640 h 388112"/>
                  <a:gd name="connsiteX5" fmla="*/ 740441 w 740441"/>
                  <a:gd name="connsiteY5" fmla="*/ 62496 h 388112"/>
                  <a:gd name="connsiteX6" fmla="*/ 686915 w 740441"/>
                  <a:gd name="connsiteY6" fmla="*/ 231995 h 388112"/>
                  <a:gd name="connsiteX7" fmla="*/ 597705 w 740441"/>
                  <a:gd name="connsiteY7" fmla="*/ 325665 h 388112"/>
                  <a:gd name="connsiteX8" fmla="*/ 486193 w 740441"/>
                  <a:gd name="connsiteY8" fmla="*/ 352428 h 388112"/>
                  <a:gd name="connsiteX9" fmla="*/ 379141 w 740441"/>
                  <a:gd name="connsiteY9" fmla="*/ 334586 h 388112"/>
                  <a:gd name="connsiteX10" fmla="*/ 263169 w 740441"/>
                  <a:gd name="connsiteY10" fmla="*/ 312283 h 388112"/>
                  <a:gd name="connsiteX11" fmla="*/ 151656 w 740441"/>
                  <a:gd name="connsiteY11" fmla="*/ 334586 h 388112"/>
                  <a:gd name="connsiteX12" fmla="*/ 4460 w 740441"/>
                  <a:gd name="connsiteY12" fmla="*/ 388112 h 388112"/>
                  <a:gd name="connsiteX13" fmla="*/ 0 w 740441"/>
                  <a:gd name="connsiteY13" fmla="*/ 53575 h 388112"/>
                  <a:gd name="connsiteX0" fmla="*/ 0 w 740441"/>
                  <a:gd name="connsiteY0" fmla="*/ 53348 h 387885"/>
                  <a:gd name="connsiteX1" fmla="*/ 147196 w 740441"/>
                  <a:gd name="connsiteY1" fmla="*/ 4283 h 387885"/>
                  <a:gd name="connsiteX2" fmla="*/ 343457 w 740441"/>
                  <a:gd name="connsiteY2" fmla="*/ 31046 h 387885"/>
                  <a:gd name="connsiteX3" fmla="*/ 477272 w 740441"/>
                  <a:gd name="connsiteY3" fmla="*/ 89032 h 387885"/>
                  <a:gd name="connsiteX4" fmla="*/ 637849 w 740441"/>
                  <a:gd name="connsiteY4" fmla="*/ 102413 h 387885"/>
                  <a:gd name="connsiteX5" fmla="*/ 740441 w 740441"/>
                  <a:gd name="connsiteY5" fmla="*/ 62269 h 387885"/>
                  <a:gd name="connsiteX6" fmla="*/ 686915 w 740441"/>
                  <a:gd name="connsiteY6" fmla="*/ 231768 h 387885"/>
                  <a:gd name="connsiteX7" fmla="*/ 597705 w 740441"/>
                  <a:gd name="connsiteY7" fmla="*/ 325438 h 387885"/>
                  <a:gd name="connsiteX8" fmla="*/ 486193 w 740441"/>
                  <a:gd name="connsiteY8" fmla="*/ 352201 h 387885"/>
                  <a:gd name="connsiteX9" fmla="*/ 379141 w 740441"/>
                  <a:gd name="connsiteY9" fmla="*/ 334359 h 387885"/>
                  <a:gd name="connsiteX10" fmla="*/ 263169 w 740441"/>
                  <a:gd name="connsiteY10" fmla="*/ 312056 h 387885"/>
                  <a:gd name="connsiteX11" fmla="*/ 151656 w 740441"/>
                  <a:gd name="connsiteY11" fmla="*/ 334359 h 387885"/>
                  <a:gd name="connsiteX12" fmla="*/ 4460 w 740441"/>
                  <a:gd name="connsiteY12" fmla="*/ 387885 h 387885"/>
                  <a:gd name="connsiteX13" fmla="*/ 0 w 740441"/>
                  <a:gd name="connsiteY13" fmla="*/ 53348 h 387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40441" h="387885">
                    <a:moveTo>
                      <a:pt x="0" y="53348"/>
                    </a:moveTo>
                    <a:lnTo>
                      <a:pt x="147196" y="4283"/>
                    </a:lnTo>
                    <a:cubicBezTo>
                      <a:pt x="208156" y="-10585"/>
                      <a:pt x="288444" y="16921"/>
                      <a:pt x="343457" y="31046"/>
                    </a:cubicBezTo>
                    <a:cubicBezTo>
                      <a:pt x="398470" y="45171"/>
                      <a:pt x="428207" y="77138"/>
                      <a:pt x="477272" y="89032"/>
                    </a:cubicBezTo>
                    <a:cubicBezTo>
                      <a:pt x="526337" y="100926"/>
                      <a:pt x="585810" y="106874"/>
                      <a:pt x="637849" y="102413"/>
                    </a:cubicBezTo>
                    <a:lnTo>
                      <a:pt x="740441" y="62269"/>
                    </a:lnTo>
                    <a:lnTo>
                      <a:pt x="686915" y="231768"/>
                    </a:lnTo>
                    <a:cubicBezTo>
                      <a:pt x="663126" y="275630"/>
                      <a:pt x="631159" y="305366"/>
                      <a:pt x="597705" y="325438"/>
                    </a:cubicBezTo>
                    <a:cubicBezTo>
                      <a:pt x="564251" y="345510"/>
                      <a:pt x="522620" y="350714"/>
                      <a:pt x="486193" y="352201"/>
                    </a:cubicBezTo>
                    <a:cubicBezTo>
                      <a:pt x="449766" y="353688"/>
                      <a:pt x="414081" y="343280"/>
                      <a:pt x="379141" y="334359"/>
                    </a:cubicBezTo>
                    <a:cubicBezTo>
                      <a:pt x="344201" y="325438"/>
                      <a:pt x="301083" y="312056"/>
                      <a:pt x="263169" y="312056"/>
                    </a:cubicBezTo>
                    <a:cubicBezTo>
                      <a:pt x="225255" y="312056"/>
                      <a:pt x="194774" y="321721"/>
                      <a:pt x="151656" y="334359"/>
                    </a:cubicBezTo>
                    <a:cubicBezTo>
                      <a:pt x="108538" y="346997"/>
                      <a:pt x="53525" y="370043"/>
                      <a:pt x="4460" y="387885"/>
                    </a:cubicBezTo>
                    <a:cubicBezTo>
                      <a:pt x="2973" y="276373"/>
                      <a:pt x="1487" y="164860"/>
                      <a:pt x="0" y="5334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0" name="Straight Connector 479"/>
              <p:cNvCxnSpPr/>
              <p:nvPr/>
            </p:nvCxnSpPr>
            <p:spPr>
              <a:xfrm>
                <a:off x="1057563" y="560144"/>
                <a:ext cx="0" cy="4560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8" name="TextBox 477"/>
            <p:cNvSpPr txBox="1"/>
            <p:nvPr/>
          </p:nvSpPr>
          <p:spPr>
            <a:xfrm rot="16200000">
              <a:off x="3740715" y="416562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511" name="Group 510"/>
          <p:cNvGrpSpPr/>
          <p:nvPr/>
        </p:nvGrpSpPr>
        <p:grpSpPr>
          <a:xfrm rot="5400000">
            <a:off x="3482490" y="2092717"/>
            <a:ext cx="7048303" cy="3529347"/>
            <a:chOff x="1552466" y="1951286"/>
            <a:chExt cx="7048303" cy="3529347"/>
          </a:xfrm>
        </p:grpSpPr>
        <p:sp>
          <p:nvSpPr>
            <p:cNvPr id="512" name="Rectangle 511"/>
            <p:cNvSpPr/>
            <p:nvPr/>
          </p:nvSpPr>
          <p:spPr>
            <a:xfrm>
              <a:off x="1558638" y="1953763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Rectangle 512"/>
            <p:cNvSpPr/>
            <p:nvPr/>
          </p:nvSpPr>
          <p:spPr>
            <a:xfrm>
              <a:off x="3317992" y="1951286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5072107" y="1953586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6835008" y="1953586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6" name="Group 515"/>
            <p:cNvGrpSpPr/>
            <p:nvPr/>
          </p:nvGrpSpPr>
          <p:grpSpPr>
            <a:xfrm>
              <a:off x="1779911" y="2218389"/>
              <a:ext cx="1372390" cy="387471"/>
              <a:chOff x="8184068" y="557242"/>
              <a:chExt cx="384123" cy="171895"/>
            </a:xfrm>
          </p:grpSpPr>
          <p:sp>
            <p:nvSpPr>
              <p:cNvPr id="605" name="Flowchart: Manual Operation 604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Oval 605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Oval 606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7" name="TextBox 516"/>
            <p:cNvSpPr txBox="1"/>
            <p:nvPr/>
          </p:nvSpPr>
          <p:spPr>
            <a:xfrm rot="16200000">
              <a:off x="2050056" y="208846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18" name="Group 517"/>
            <p:cNvGrpSpPr/>
            <p:nvPr/>
          </p:nvGrpSpPr>
          <p:grpSpPr>
            <a:xfrm>
              <a:off x="3495517" y="2220619"/>
              <a:ext cx="1372390" cy="387471"/>
              <a:chOff x="8184068" y="557242"/>
              <a:chExt cx="384123" cy="171895"/>
            </a:xfrm>
          </p:grpSpPr>
          <p:sp>
            <p:nvSpPr>
              <p:cNvPr id="602" name="Flowchart: Manual Operation 601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3" name="Oval 602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Oval 603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9" name="TextBox 518"/>
            <p:cNvSpPr txBox="1"/>
            <p:nvPr/>
          </p:nvSpPr>
          <p:spPr>
            <a:xfrm rot="16200000">
              <a:off x="3765662" y="208846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B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20" name="Group 519"/>
            <p:cNvGrpSpPr/>
            <p:nvPr/>
          </p:nvGrpSpPr>
          <p:grpSpPr>
            <a:xfrm>
              <a:off x="5280204" y="2209094"/>
              <a:ext cx="1372390" cy="387471"/>
              <a:chOff x="8184068" y="557242"/>
              <a:chExt cx="384123" cy="171895"/>
            </a:xfrm>
          </p:grpSpPr>
          <p:sp>
            <p:nvSpPr>
              <p:cNvPr id="599" name="Flowchart: Manual Operation 598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0" name="Oval 599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Oval 600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1" name="TextBox 520"/>
            <p:cNvSpPr txBox="1"/>
            <p:nvPr/>
          </p:nvSpPr>
          <p:spPr>
            <a:xfrm rot="16200000">
              <a:off x="5550349" y="208846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C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22" name="Group 521"/>
            <p:cNvGrpSpPr/>
            <p:nvPr/>
          </p:nvGrpSpPr>
          <p:grpSpPr>
            <a:xfrm>
              <a:off x="7054284" y="2206873"/>
              <a:ext cx="1372390" cy="387471"/>
              <a:chOff x="8184068" y="557242"/>
              <a:chExt cx="384123" cy="171895"/>
            </a:xfrm>
          </p:grpSpPr>
          <p:sp>
            <p:nvSpPr>
              <p:cNvPr id="596" name="Flowchart: Manual Operation 595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7" name="Oval 596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8" name="Oval 597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3" name="TextBox 522"/>
            <p:cNvSpPr txBox="1"/>
            <p:nvPr/>
          </p:nvSpPr>
          <p:spPr>
            <a:xfrm rot="16200000">
              <a:off x="7324429" y="2088466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1552466" y="2837294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3322706" y="2834817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5076821" y="2837117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6839722" y="2837117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8" name="Group 527"/>
            <p:cNvGrpSpPr/>
            <p:nvPr/>
          </p:nvGrpSpPr>
          <p:grpSpPr>
            <a:xfrm>
              <a:off x="1773739" y="3101920"/>
              <a:ext cx="1372390" cy="387471"/>
              <a:chOff x="8184068" y="557242"/>
              <a:chExt cx="384123" cy="171895"/>
            </a:xfrm>
          </p:grpSpPr>
          <p:sp>
            <p:nvSpPr>
              <p:cNvPr id="593" name="Flowchart: Manual Operation 592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4" name="Oval 593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5" name="Oval 594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9" name="TextBox 528"/>
            <p:cNvSpPr txBox="1"/>
            <p:nvPr/>
          </p:nvSpPr>
          <p:spPr>
            <a:xfrm rot="16200000">
              <a:off x="2043884" y="2971997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30" name="Group 529"/>
            <p:cNvGrpSpPr/>
            <p:nvPr/>
          </p:nvGrpSpPr>
          <p:grpSpPr>
            <a:xfrm>
              <a:off x="3500231" y="3104150"/>
              <a:ext cx="1372390" cy="387471"/>
              <a:chOff x="8184068" y="557242"/>
              <a:chExt cx="384123" cy="171895"/>
            </a:xfrm>
          </p:grpSpPr>
          <p:sp>
            <p:nvSpPr>
              <p:cNvPr id="590" name="Flowchart: Manual Operation 589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1" name="Oval 590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Oval 591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1" name="TextBox 530"/>
            <p:cNvSpPr txBox="1"/>
            <p:nvPr/>
          </p:nvSpPr>
          <p:spPr>
            <a:xfrm rot="16200000">
              <a:off x="3770376" y="2971997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B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32" name="Group 531"/>
            <p:cNvGrpSpPr/>
            <p:nvPr/>
          </p:nvGrpSpPr>
          <p:grpSpPr>
            <a:xfrm>
              <a:off x="5284918" y="3092625"/>
              <a:ext cx="1372390" cy="387471"/>
              <a:chOff x="8184068" y="557242"/>
              <a:chExt cx="384123" cy="171895"/>
            </a:xfrm>
          </p:grpSpPr>
          <p:sp>
            <p:nvSpPr>
              <p:cNvPr id="587" name="Flowchart: Manual Operation 586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Oval 587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9" name="Oval 588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3" name="TextBox 532"/>
            <p:cNvSpPr txBox="1"/>
            <p:nvPr/>
          </p:nvSpPr>
          <p:spPr>
            <a:xfrm rot="16200000">
              <a:off x="5555063" y="2971997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C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34" name="Group 533"/>
            <p:cNvGrpSpPr/>
            <p:nvPr/>
          </p:nvGrpSpPr>
          <p:grpSpPr>
            <a:xfrm>
              <a:off x="7058998" y="3090404"/>
              <a:ext cx="1372390" cy="387471"/>
              <a:chOff x="8184068" y="557242"/>
              <a:chExt cx="384123" cy="171895"/>
            </a:xfrm>
          </p:grpSpPr>
          <p:sp>
            <p:nvSpPr>
              <p:cNvPr id="584" name="Flowchart: Manual Operation 583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Oval 584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Oval 585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5" name="TextBox 534"/>
            <p:cNvSpPr txBox="1"/>
            <p:nvPr/>
          </p:nvSpPr>
          <p:spPr>
            <a:xfrm rot="16200000">
              <a:off x="7329143" y="2971997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1559341" y="3713571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3318695" y="3713571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5072810" y="3713571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6835711" y="3713571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0" name="Group 539"/>
            <p:cNvGrpSpPr/>
            <p:nvPr/>
          </p:nvGrpSpPr>
          <p:grpSpPr>
            <a:xfrm>
              <a:off x="1780614" y="3980674"/>
              <a:ext cx="1372390" cy="387471"/>
              <a:chOff x="8184068" y="557242"/>
              <a:chExt cx="384123" cy="171895"/>
            </a:xfrm>
          </p:grpSpPr>
          <p:sp>
            <p:nvSpPr>
              <p:cNvPr id="581" name="Flowchart: Manual Operation 580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Oval 581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Oval 582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1" name="TextBox 540"/>
            <p:cNvSpPr txBox="1"/>
            <p:nvPr/>
          </p:nvSpPr>
          <p:spPr>
            <a:xfrm rot="16200000">
              <a:off x="2050759" y="3850751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42" name="Group 541"/>
            <p:cNvGrpSpPr/>
            <p:nvPr/>
          </p:nvGrpSpPr>
          <p:grpSpPr>
            <a:xfrm>
              <a:off x="3496220" y="3982904"/>
              <a:ext cx="1372390" cy="387471"/>
              <a:chOff x="8184068" y="557242"/>
              <a:chExt cx="384123" cy="171895"/>
            </a:xfrm>
          </p:grpSpPr>
          <p:sp>
            <p:nvSpPr>
              <p:cNvPr id="578" name="Flowchart: Manual Operation 577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Oval 578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Oval 579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3" name="TextBox 542"/>
            <p:cNvSpPr txBox="1"/>
            <p:nvPr/>
          </p:nvSpPr>
          <p:spPr>
            <a:xfrm rot="16200000">
              <a:off x="3766365" y="3850751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F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44" name="Group 543"/>
            <p:cNvGrpSpPr/>
            <p:nvPr/>
          </p:nvGrpSpPr>
          <p:grpSpPr>
            <a:xfrm>
              <a:off x="5280907" y="3971379"/>
              <a:ext cx="1372390" cy="387471"/>
              <a:chOff x="8184068" y="557242"/>
              <a:chExt cx="384123" cy="171895"/>
            </a:xfrm>
          </p:grpSpPr>
          <p:sp>
            <p:nvSpPr>
              <p:cNvPr id="575" name="Flowchart: Manual Operation 574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Oval 575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Oval 576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5" name="TextBox 544"/>
            <p:cNvSpPr txBox="1"/>
            <p:nvPr/>
          </p:nvSpPr>
          <p:spPr>
            <a:xfrm rot="16200000">
              <a:off x="5551052" y="3850751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G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46" name="Group 545"/>
            <p:cNvGrpSpPr/>
            <p:nvPr/>
          </p:nvGrpSpPr>
          <p:grpSpPr>
            <a:xfrm>
              <a:off x="7054987" y="3969158"/>
              <a:ext cx="1372390" cy="387471"/>
              <a:chOff x="8184068" y="557242"/>
              <a:chExt cx="384123" cy="171895"/>
            </a:xfrm>
          </p:grpSpPr>
          <p:sp>
            <p:nvSpPr>
              <p:cNvPr id="572" name="Flowchart: Manual Operation 571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Oval 572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Oval 573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7" name="TextBox 546"/>
            <p:cNvSpPr txBox="1"/>
            <p:nvPr/>
          </p:nvSpPr>
          <p:spPr>
            <a:xfrm rot="16200000">
              <a:off x="7325132" y="3850751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H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1558638" y="4599579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317992" y="4597102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5072107" y="4599402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6835008" y="4599402"/>
              <a:ext cx="1761047" cy="881054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2" name="Group 551"/>
            <p:cNvGrpSpPr/>
            <p:nvPr/>
          </p:nvGrpSpPr>
          <p:grpSpPr>
            <a:xfrm>
              <a:off x="1779911" y="4864205"/>
              <a:ext cx="1372390" cy="387471"/>
              <a:chOff x="8184068" y="557242"/>
              <a:chExt cx="384123" cy="171895"/>
            </a:xfrm>
          </p:grpSpPr>
          <p:sp>
            <p:nvSpPr>
              <p:cNvPr id="569" name="Flowchart: Manual Operation 568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Oval 569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Oval 570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3" name="TextBox 552"/>
            <p:cNvSpPr txBox="1"/>
            <p:nvPr/>
          </p:nvSpPr>
          <p:spPr>
            <a:xfrm rot="16200000">
              <a:off x="2050056" y="4734282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54" name="Group 553"/>
            <p:cNvGrpSpPr/>
            <p:nvPr/>
          </p:nvGrpSpPr>
          <p:grpSpPr>
            <a:xfrm>
              <a:off x="3495517" y="4866435"/>
              <a:ext cx="1372390" cy="387471"/>
              <a:chOff x="8184068" y="557242"/>
              <a:chExt cx="384123" cy="171895"/>
            </a:xfrm>
          </p:grpSpPr>
          <p:sp>
            <p:nvSpPr>
              <p:cNvPr id="566" name="Flowchart: Manual Operation 565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Oval 566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Oval 567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5" name="TextBox 554"/>
            <p:cNvSpPr txBox="1"/>
            <p:nvPr/>
          </p:nvSpPr>
          <p:spPr>
            <a:xfrm rot="16200000">
              <a:off x="3765662" y="4734282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F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56" name="Group 555"/>
            <p:cNvGrpSpPr/>
            <p:nvPr/>
          </p:nvGrpSpPr>
          <p:grpSpPr>
            <a:xfrm>
              <a:off x="5280204" y="4854910"/>
              <a:ext cx="1372390" cy="387471"/>
              <a:chOff x="8184068" y="557242"/>
              <a:chExt cx="384123" cy="171895"/>
            </a:xfrm>
          </p:grpSpPr>
          <p:sp>
            <p:nvSpPr>
              <p:cNvPr id="563" name="Flowchart: Manual Operation 562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Oval 563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Oval 564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7" name="TextBox 556"/>
            <p:cNvSpPr txBox="1"/>
            <p:nvPr/>
          </p:nvSpPr>
          <p:spPr>
            <a:xfrm rot="16200000">
              <a:off x="5550349" y="4734282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G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58" name="Group 557"/>
            <p:cNvGrpSpPr/>
            <p:nvPr/>
          </p:nvGrpSpPr>
          <p:grpSpPr>
            <a:xfrm>
              <a:off x="7054284" y="4852689"/>
              <a:ext cx="1372390" cy="387471"/>
              <a:chOff x="8184068" y="557242"/>
              <a:chExt cx="384123" cy="171895"/>
            </a:xfrm>
          </p:grpSpPr>
          <p:sp>
            <p:nvSpPr>
              <p:cNvPr id="560" name="Flowchart: Manual Operation 559"/>
              <p:cNvSpPr/>
              <p:nvPr/>
            </p:nvSpPr>
            <p:spPr>
              <a:xfrm rot="16200000">
                <a:off x="8293003" y="476143"/>
                <a:ext cx="169920" cy="334097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Oval 560"/>
              <p:cNvSpPr/>
              <p:nvPr/>
            </p:nvSpPr>
            <p:spPr>
              <a:xfrm rot="16200000">
                <a:off x="8118083" y="623227"/>
                <a:ext cx="171895" cy="399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Oval 561"/>
              <p:cNvSpPr/>
              <p:nvPr/>
            </p:nvSpPr>
            <p:spPr>
              <a:xfrm rot="16200000">
                <a:off x="8494986" y="624456"/>
                <a:ext cx="109158" cy="372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9" name="TextBox 558"/>
            <p:cNvSpPr txBox="1"/>
            <p:nvPr/>
          </p:nvSpPr>
          <p:spPr>
            <a:xfrm rot="16200000">
              <a:off x="7324429" y="4734282"/>
              <a:ext cx="516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H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08" name="TextBox 607"/>
          <p:cNvSpPr txBox="1"/>
          <p:nvPr/>
        </p:nvSpPr>
        <p:spPr>
          <a:xfrm rot="5400000">
            <a:off x="6930162" y="3619360"/>
            <a:ext cx="4946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Surface Receptor </a:t>
            </a:r>
            <a:r>
              <a:rPr lang="en-US" dirty="0" smtClean="0"/>
              <a:t>cards for one Plant player</a:t>
            </a:r>
            <a:br>
              <a:rPr lang="en-US" dirty="0" smtClean="0"/>
            </a:br>
            <a:r>
              <a:rPr lang="en-US" sz="1600" i="1" dirty="0" smtClean="0"/>
              <a:t>(print double sided so that card backs are the same color)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49495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-1166744" y="1641762"/>
            <a:ext cx="7618022" cy="4524499"/>
          </a:xfrm>
          <a:prstGeom prst="rect">
            <a:avLst/>
          </a:prstGeom>
          <a:solidFill>
            <a:srgbClr val="FF993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3565574" y="1641759"/>
            <a:ext cx="7618024" cy="4524499"/>
          </a:xfrm>
          <a:prstGeom prst="rect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1101728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1980959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2860189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3739419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6200000">
            <a:off x="4618649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5497880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6377113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6200000">
            <a:off x="7256344" y="880810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7717441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191" name="Freeform 190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92" name="Isosceles Triangle 191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93" name="Isosceles Triangle 192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94" name="Isosceles Triangle 193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95" name="Isosceles Triangle 194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96" name="Isosceles Triangle 195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199" name="TextBox 198"/>
          <p:cNvSpPr txBox="1"/>
          <p:nvPr/>
        </p:nvSpPr>
        <p:spPr>
          <a:xfrm rot="16200000">
            <a:off x="7707961" y="843508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6862173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01" name="Freeform 200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2" name="Isosceles Triangle 201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3" name="Isosceles Triangle 202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4" name="Isosceles Triangle 203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6" name="Isosceles Triangle 205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991109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08" name="Freeform 207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9" name="Isosceles Triangle 208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1" name="Isosceles Triangle 210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2" name="Isosceles Triangle 211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3" name="Isosceles Triangle 212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5093532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15" name="Freeform 214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6" name="Isosceles Triangle 215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7" name="Isosceles Triangle 216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8" name="Isosceles Triangle 217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9" name="Isosceles Triangle 218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0" name="Isosceles Triangle 219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216530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22" name="Freeform 221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3" name="Isosceles Triangle 222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4" name="Isosceles Triangle 223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5" name="Isosceles Triangle 224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6" name="Isosceles Triangle 225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7" name="Isosceles Triangle 226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3347059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29" name="Freeform 228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1" name="Isosceles Triangle 230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2" name="Isosceles Triangle 231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3" name="Isosceles Triangle 232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4" name="Isosceles Triangle 233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466261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36" name="Freeform 235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7" name="Isosceles Triangle 236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8" name="Isosceles Triangle 237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39" name="Isosceles Triangle 238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0" name="Isosceles Triangle 239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1" name="Isosceles Triangle 240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576505" y="609323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43" name="Freeform 242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4" name="Isosceles Triangle 243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5" name="Isosceles Triangle 244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6" name="Isosceles Triangle 245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7" name="Isosceles Triangle 246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48" name="Isosceles Triangle 247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 rot="16200000">
            <a:off x="1579187" y="846886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3331627" y="842124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5088675" y="838031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6856682" y="843508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2466769" y="846886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4217452" y="842124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5965959" y="838031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 rot="16200000">
            <a:off x="1101728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1980959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2860189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 rot="16200000">
            <a:off x="3739419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 rot="16200000">
            <a:off x="4618649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 rot="16200000">
            <a:off x="5497880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 rot="16200000">
            <a:off x="6377113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 rot="16200000">
            <a:off x="7256344" y="2635248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174"/>
          <p:cNvGrpSpPr/>
          <p:nvPr/>
        </p:nvGrpSpPr>
        <p:grpSpPr>
          <a:xfrm>
            <a:off x="7717441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176" name="Freeform 175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77" name="Isosceles Triangle 176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78" name="Isosceles Triangle 177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79" name="Isosceles Triangle 178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0" name="Isosceles Triangle 179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1" name="Isosceles Triangle 180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 rot="16200000">
            <a:off x="7707961" y="2597946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6862173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184" name="Freeform 183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5" name="Isosceles Triangle 184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6" name="Isosceles Triangle 185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7" name="Isosceles Triangle 186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8" name="Isosceles Triangle 187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89" name="Isosceles Triangle 188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991109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81" name="Freeform 280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83" name="Isosceles Triangle 282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87" name="Isosceles Triangle 286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88" name="Isosceles Triangle 287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90" name="Isosceles Triangle 289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5093532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292" name="Freeform 291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11" name="Isosceles Triangle 310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1" name="Isosceles Triangle 320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2" name="Isosceles Triangle 321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3" name="Isosceles Triangle 322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4" name="Isosceles Triangle 323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4216530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26" name="Freeform 325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7" name="Isosceles Triangle 326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8" name="Isosceles Triangle 327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29" name="Isosceles Triangle 328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0" name="Isosceles Triangle 329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1" name="Isosceles Triangle 330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347059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33" name="Freeform 332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4" name="Isosceles Triangle 333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5" name="Isosceles Triangle 334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6" name="Isosceles Triangle 335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7" name="Isosceles Triangle 336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38" name="Isosceles Triangle 337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466261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40" name="Freeform 339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1" name="Isosceles Triangle 340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2" name="Isosceles Triangle 341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3" name="Isosceles Triangle 342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4" name="Isosceles Triangle 343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5" name="Isosceles Triangle 344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1576505" y="2363761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47" name="Freeform 346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8" name="Isosceles Triangle 347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49" name="Isosceles Triangle 348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50" name="Isosceles Triangle 349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51" name="Isosceles Triangle 350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52" name="Isosceles Triangle 351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353" name="TextBox 352"/>
          <p:cNvSpPr txBox="1"/>
          <p:nvPr/>
        </p:nvSpPr>
        <p:spPr>
          <a:xfrm rot="16200000">
            <a:off x="1579187" y="2601324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 rot="16200000">
            <a:off x="3331627" y="2596562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5" name="TextBox 354"/>
          <p:cNvSpPr txBox="1"/>
          <p:nvPr/>
        </p:nvSpPr>
        <p:spPr>
          <a:xfrm rot="16200000">
            <a:off x="5088675" y="2592469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6" name="TextBox 355"/>
          <p:cNvSpPr txBox="1"/>
          <p:nvPr/>
        </p:nvSpPr>
        <p:spPr>
          <a:xfrm rot="16200000">
            <a:off x="6856682" y="2597946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7" name="TextBox 356"/>
          <p:cNvSpPr txBox="1"/>
          <p:nvPr/>
        </p:nvSpPr>
        <p:spPr>
          <a:xfrm rot="16200000">
            <a:off x="2466769" y="2601324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8" name="TextBox 357"/>
          <p:cNvSpPr txBox="1"/>
          <p:nvPr/>
        </p:nvSpPr>
        <p:spPr>
          <a:xfrm rot="16200000">
            <a:off x="4217452" y="2596562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 rot="16200000">
            <a:off x="5965959" y="2592469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60" name="Rectangle 359"/>
          <p:cNvSpPr/>
          <p:nvPr/>
        </p:nvSpPr>
        <p:spPr>
          <a:xfrm rot="16200000">
            <a:off x="1101728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 rot="16200000">
            <a:off x="1980959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 rot="16200000">
            <a:off x="2860189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 rot="16200000">
            <a:off x="3739419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 rot="16200000">
            <a:off x="4618649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 rot="16200000">
            <a:off x="5497880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 rot="16200000">
            <a:off x="6377113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 rot="16200000">
            <a:off x="7256344" y="4389687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8" name="Group 367"/>
          <p:cNvGrpSpPr/>
          <p:nvPr/>
        </p:nvGrpSpPr>
        <p:grpSpPr>
          <a:xfrm>
            <a:off x="7717441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69" name="Freeform 368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0" name="Isosceles Triangle 369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1" name="Isosceles Triangle 370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2" name="Isosceles Triangle 371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3" name="Isosceles Triangle 372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4" name="Isosceles Triangle 373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375" name="TextBox 374"/>
          <p:cNvSpPr txBox="1"/>
          <p:nvPr/>
        </p:nvSpPr>
        <p:spPr>
          <a:xfrm rot="16200000">
            <a:off x="7707961" y="4352385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376" name="Group 375"/>
          <p:cNvGrpSpPr/>
          <p:nvPr/>
        </p:nvGrpSpPr>
        <p:grpSpPr>
          <a:xfrm>
            <a:off x="6862173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77" name="Freeform 376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8" name="Isosceles Triangle 377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79" name="Isosceles Triangle 378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0" name="Isosceles Triangle 379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1" name="Isosceles Triangle 380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2" name="Isosceles Triangle 381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5991109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84" name="Freeform 383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5" name="Isosceles Triangle 384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6" name="Isosceles Triangle 385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7" name="Isosceles Triangle 386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8" name="Isosceles Triangle 387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89" name="Isosceles Triangle 388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5093532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91" name="Freeform 390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2" name="Isosceles Triangle 391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3" name="Isosceles Triangle 392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4" name="Isosceles Triangle 393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5" name="Isosceles Triangle 394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6" name="Isosceles Triangle 395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216530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398" name="Freeform 397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99" name="Isosceles Triangle 398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0" name="Isosceles Triangle 399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1" name="Isosceles Triangle 400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2" name="Isosceles Triangle 401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3" name="Isosceles Triangle 402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3347059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05" name="Freeform 404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6" name="Isosceles Triangle 405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7" name="Isosceles Triangle 406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8" name="Isosceles Triangle 407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09" name="Isosceles Triangle 408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10" name="Isosceles Triangle 409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2466261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12" name="Freeform 411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13" name="Isosceles Triangle 412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14" name="Isosceles Triangle 413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15" name="Isosceles Triangle 414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16" name="Isosceles Triangle 415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17" name="Isosceles Triangle 416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1576505" y="4118200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19" name="Freeform 418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20" name="Isosceles Triangle 419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21" name="Isosceles Triangle 420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22" name="Isosceles Triangle 421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23" name="Isosceles Triangle 422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24" name="Isosceles Triangle 423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425" name="TextBox 424"/>
          <p:cNvSpPr txBox="1"/>
          <p:nvPr/>
        </p:nvSpPr>
        <p:spPr>
          <a:xfrm rot="16200000">
            <a:off x="1579187" y="4355763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26" name="TextBox 425"/>
          <p:cNvSpPr txBox="1"/>
          <p:nvPr/>
        </p:nvSpPr>
        <p:spPr>
          <a:xfrm rot="16200000">
            <a:off x="3331627" y="4351001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27" name="TextBox 426"/>
          <p:cNvSpPr txBox="1"/>
          <p:nvPr/>
        </p:nvSpPr>
        <p:spPr>
          <a:xfrm rot="16200000">
            <a:off x="5088675" y="4346908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28" name="TextBox 427"/>
          <p:cNvSpPr txBox="1"/>
          <p:nvPr/>
        </p:nvSpPr>
        <p:spPr>
          <a:xfrm rot="16200000">
            <a:off x="6856682" y="4352385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29" name="TextBox 428"/>
          <p:cNvSpPr txBox="1"/>
          <p:nvPr/>
        </p:nvSpPr>
        <p:spPr>
          <a:xfrm rot="16200000">
            <a:off x="2466769" y="4355763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30" name="TextBox 429"/>
          <p:cNvSpPr txBox="1"/>
          <p:nvPr/>
        </p:nvSpPr>
        <p:spPr>
          <a:xfrm rot="16200000">
            <a:off x="4217452" y="4351001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31" name="TextBox 430"/>
          <p:cNvSpPr txBox="1"/>
          <p:nvPr/>
        </p:nvSpPr>
        <p:spPr>
          <a:xfrm rot="16200000">
            <a:off x="5965959" y="4346908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32" name="Rectangle 431"/>
          <p:cNvSpPr/>
          <p:nvPr/>
        </p:nvSpPr>
        <p:spPr>
          <a:xfrm rot="16200000">
            <a:off x="1100475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 rot="16200000">
            <a:off x="1979706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 rot="16200000">
            <a:off x="2858936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 rot="16200000">
            <a:off x="3738166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 rot="16200000">
            <a:off x="4617396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 rot="16200000">
            <a:off x="5496627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 rot="16200000">
            <a:off x="6375860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 rot="16200000">
            <a:off x="7255091" y="6144125"/>
            <a:ext cx="1754438" cy="879232"/>
          </a:xfrm>
          <a:prstGeom prst="rect">
            <a:avLst/>
          </a:prstGeom>
          <a:solidFill>
            <a:srgbClr val="006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0" name="Group 439"/>
          <p:cNvGrpSpPr/>
          <p:nvPr/>
        </p:nvGrpSpPr>
        <p:grpSpPr>
          <a:xfrm>
            <a:off x="7716188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41" name="Freeform 440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42" name="Isosceles Triangle 441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43" name="Isosceles Triangle 442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44" name="Isosceles Triangle 443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45" name="Isosceles Triangle 444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46" name="Isosceles Triangle 445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447" name="TextBox 446"/>
          <p:cNvSpPr txBox="1"/>
          <p:nvPr/>
        </p:nvSpPr>
        <p:spPr>
          <a:xfrm rot="16200000">
            <a:off x="7706708" y="6106823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448" name="Group 447"/>
          <p:cNvGrpSpPr/>
          <p:nvPr/>
        </p:nvGrpSpPr>
        <p:grpSpPr>
          <a:xfrm>
            <a:off x="6860920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49" name="Freeform 448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0" name="Isosceles Triangle 449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1" name="Isosceles Triangle 450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2" name="Isosceles Triangle 451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3" name="Isosceles Triangle 452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4" name="Isosceles Triangle 453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5989856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56" name="Freeform 455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7" name="Isosceles Triangle 456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8" name="Isosceles Triangle 457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59" name="Isosceles Triangle 458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0" name="Isosceles Triangle 459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1" name="Isosceles Triangle 460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5092279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63" name="Freeform 462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4" name="Isosceles Triangle 463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5" name="Isosceles Triangle 464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6" name="Isosceles Triangle 465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7" name="Isosceles Triangle 466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68" name="Isosceles Triangle 467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4215277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70" name="Freeform 469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1" name="Isosceles Triangle 470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2" name="Isosceles Triangle 471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3" name="Isosceles Triangle 472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4" name="Isosceles Triangle 473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5" name="Isosceles Triangle 474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3345806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77" name="Freeform 476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8" name="Isosceles Triangle 477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9" name="Isosceles Triangle 478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0" name="Isosceles Triangle 479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1" name="Isosceles Triangle 480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2" name="Isosceles Triangle 481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2465008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84" name="Freeform 483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5" name="Isosceles Triangle 484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6" name="Isosceles Triangle 485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7" name="Isosceles Triangle 486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8" name="Isosceles Triangle 487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89" name="Isosceles Triangle 488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1575252" y="5872638"/>
            <a:ext cx="801717" cy="1408932"/>
            <a:chOff x="4435833" y="2145952"/>
            <a:chExt cx="468574" cy="1433051"/>
          </a:xfrm>
          <a:solidFill>
            <a:schemeClr val="tx1"/>
          </a:solidFill>
        </p:grpSpPr>
        <p:sp>
          <p:nvSpPr>
            <p:cNvPr id="491" name="Freeform 490"/>
            <p:cNvSpPr/>
            <p:nvPr/>
          </p:nvSpPr>
          <p:spPr>
            <a:xfrm>
              <a:off x="4536830" y="2341267"/>
              <a:ext cx="251984" cy="1237736"/>
            </a:xfrm>
            <a:custGeom>
              <a:avLst/>
              <a:gdLst>
                <a:gd name="connsiteX0" fmla="*/ 75363 w 462224"/>
                <a:gd name="connsiteY0" fmla="*/ 1230923 h 1230923"/>
                <a:gd name="connsiteX1" fmla="*/ 0 w 462224"/>
                <a:gd name="connsiteY1" fmla="*/ 216039 h 1230923"/>
                <a:gd name="connsiteX2" fmla="*/ 90435 w 462224"/>
                <a:gd name="connsiteY2" fmla="*/ 55266 h 1230923"/>
                <a:gd name="connsiteX3" fmla="*/ 246185 w 462224"/>
                <a:gd name="connsiteY3" fmla="*/ 0 h 1230923"/>
                <a:gd name="connsiteX4" fmla="*/ 386862 w 462224"/>
                <a:gd name="connsiteY4" fmla="*/ 50242 h 1230923"/>
                <a:gd name="connsiteX5" fmla="*/ 462224 w 462224"/>
                <a:gd name="connsiteY5" fmla="*/ 221064 h 1230923"/>
                <a:gd name="connsiteX6" fmla="*/ 286378 w 462224"/>
                <a:gd name="connsiteY6" fmla="*/ 1225899 h 1230923"/>
                <a:gd name="connsiteX7" fmla="*/ 75363 w 462224"/>
                <a:gd name="connsiteY7" fmla="*/ 1230923 h 1230923"/>
                <a:gd name="connsiteX0" fmla="*/ 200967 w 462224"/>
                <a:gd name="connsiteY0" fmla="*/ 1215851 h 1225899"/>
                <a:gd name="connsiteX1" fmla="*/ 0 w 462224"/>
                <a:gd name="connsiteY1" fmla="*/ 216039 h 1225899"/>
                <a:gd name="connsiteX2" fmla="*/ 90435 w 462224"/>
                <a:gd name="connsiteY2" fmla="*/ 55266 h 1225899"/>
                <a:gd name="connsiteX3" fmla="*/ 246185 w 462224"/>
                <a:gd name="connsiteY3" fmla="*/ 0 h 1225899"/>
                <a:gd name="connsiteX4" fmla="*/ 386862 w 462224"/>
                <a:gd name="connsiteY4" fmla="*/ 50242 h 1225899"/>
                <a:gd name="connsiteX5" fmla="*/ 462224 w 462224"/>
                <a:gd name="connsiteY5" fmla="*/ 221064 h 1225899"/>
                <a:gd name="connsiteX6" fmla="*/ 286378 w 462224"/>
                <a:gd name="connsiteY6" fmla="*/ 1225899 h 1225899"/>
                <a:gd name="connsiteX7" fmla="*/ 200967 w 462224"/>
                <a:gd name="connsiteY7" fmla="*/ 1215851 h 1225899"/>
                <a:gd name="connsiteX0" fmla="*/ 185895 w 447152"/>
                <a:gd name="connsiteY0" fmla="*/ 1215851 h 1225899"/>
                <a:gd name="connsiteX1" fmla="*/ 0 w 447152"/>
                <a:gd name="connsiteY1" fmla="*/ 241160 h 1225899"/>
                <a:gd name="connsiteX2" fmla="*/ 75363 w 447152"/>
                <a:gd name="connsiteY2" fmla="*/ 55266 h 1225899"/>
                <a:gd name="connsiteX3" fmla="*/ 231113 w 447152"/>
                <a:gd name="connsiteY3" fmla="*/ 0 h 1225899"/>
                <a:gd name="connsiteX4" fmla="*/ 371790 w 447152"/>
                <a:gd name="connsiteY4" fmla="*/ 50242 h 1225899"/>
                <a:gd name="connsiteX5" fmla="*/ 447152 w 447152"/>
                <a:gd name="connsiteY5" fmla="*/ 221064 h 1225899"/>
                <a:gd name="connsiteX6" fmla="*/ 271306 w 447152"/>
                <a:gd name="connsiteY6" fmla="*/ 1225899 h 1225899"/>
                <a:gd name="connsiteX7" fmla="*/ 185895 w 447152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75363 w 441233"/>
                <a:gd name="connsiteY2" fmla="*/ 55266 h 1225899"/>
                <a:gd name="connsiteX3" fmla="*/ 231113 w 441233"/>
                <a:gd name="connsiteY3" fmla="*/ 0 h 1225899"/>
                <a:gd name="connsiteX4" fmla="*/ 371790 w 441233"/>
                <a:gd name="connsiteY4" fmla="*/ 50242 h 1225899"/>
                <a:gd name="connsiteX5" fmla="*/ 441233 w 441233"/>
                <a:gd name="connsiteY5" fmla="*/ 244737 h 1225899"/>
                <a:gd name="connsiteX6" fmla="*/ 271306 w 441233"/>
                <a:gd name="connsiteY6" fmla="*/ 1225899 h 1225899"/>
                <a:gd name="connsiteX7" fmla="*/ 185895 w 441233"/>
                <a:gd name="connsiteY7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231113 w 441233"/>
                <a:gd name="connsiteY4" fmla="*/ 0 h 1225899"/>
                <a:gd name="connsiteX5" fmla="*/ 371790 w 441233"/>
                <a:gd name="connsiteY5" fmla="*/ 50242 h 1225899"/>
                <a:gd name="connsiteX6" fmla="*/ 441233 w 441233"/>
                <a:gd name="connsiteY6" fmla="*/ 244737 h 1225899"/>
                <a:gd name="connsiteX7" fmla="*/ 271306 w 441233"/>
                <a:gd name="connsiteY7" fmla="*/ 1225899 h 1225899"/>
                <a:gd name="connsiteX8" fmla="*/ 185895 w 441233"/>
                <a:gd name="connsiteY8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71790 w 441233"/>
                <a:gd name="connsiteY6" fmla="*/ 50242 h 1225899"/>
                <a:gd name="connsiteX7" fmla="*/ 441233 w 441233"/>
                <a:gd name="connsiteY7" fmla="*/ 244737 h 1225899"/>
                <a:gd name="connsiteX8" fmla="*/ 271306 w 441233"/>
                <a:gd name="connsiteY8" fmla="*/ 1225899 h 1225899"/>
                <a:gd name="connsiteX9" fmla="*/ 185895 w 441233"/>
                <a:gd name="connsiteY9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41233 w 441233"/>
                <a:gd name="connsiteY8" fmla="*/ 244737 h 1225899"/>
                <a:gd name="connsiteX9" fmla="*/ 271306 w 441233"/>
                <a:gd name="connsiteY9" fmla="*/ 1225899 h 1225899"/>
                <a:gd name="connsiteX10" fmla="*/ 185895 w 441233"/>
                <a:gd name="connsiteY10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02115 w 441233"/>
                <a:gd name="connsiteY8" fmla="*/ 144482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298542 w 441233"/>
                <a:gd name="connsiteY6" fmla="*/ 26113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26113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41089 w 441233"/>
                <a:gd name="connsiteY2" fmla="*/ 135604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85895 w 441233"/>
                <a:gd name="connsiteY0" fmla="*/ 1215851 h 1225899"/>
                <a:gd name="connsiteX1" fmla="*/ 0 w 441233"/>
                <a:gd name="connsiteY1" fmla="*/ 241160 h 1225899"/>
                <a:gd name="connsiteX2" fmla="*/ 29252 w 441233"/>
                <a:gd name="connsiteY2" fmla="*/ 123767 h 1225899"/>
                <a:gd name="connsiteX3" fmla="*/ 75363 w 441233"/>
                <a:gd name="connsiteY3" fmla="*/ 55266 h 1225899"/>
                <a:gd name="connsiteX4" fmla="*/ 156499 w 441233"/>
                <a:gd name="connsiteY4" fmla="*/ 11317 h 1225899"/>
                <a:gd name="connsiteX5" fmla="*/ 231113 w 441233"/>
                <a:gd name="connsiteY5" fmla="*/ 0 h 1225899"/>
                <a:gd name="connsiteX6" fmla="*/ 304460 w 441233"/>
                <a:gd name="connsiteY6" fmla="*/ 14276 h 1225899"/>
                <a:gd name="connsiteX7" fmla="*/ 371790 w 441233"/>
                <a:gd name="connsiteY7" fmla="*/ 50242 h 1225899"/>
                <a:gd name="connsiteX8" fmla="*/ 428748 w 441233"/>
                <a:gd name="connsiteY8" fmla="*/ 138563 h 1225899"/>
                <a:gd name="connsiteX9" fmla="*/ 441233 w 441233"/>
                <a:gd name="connsiteY9" fmla="*/ 244737 h 1225899"/>
                <a:gd name="connsiteX10" fmla="*/ 271306 w 441233"/>
                <a:gd name="connsiteY10" fmla="*/ 1225899 h 1225899"/>
                <a:gd name="connsiteX11" fmla="*/ 185895 w 441233"/>
                <a:gd name="connsiteY11" fmla="*/ 1215851 h 1225899"/>
                <a:gd name="connsiteX0" fmla="*/ 191814 w 441233"/>
                <a:gd name="connsiteY0" fmla="*/ 1233607 h 1233607"/>
                <a:gd name="connsiteX1" fmla="*/ 0 w 441233"/>
                <a:gd name="connsiteY1" fmla="*/ 241160 h 1233607"/>
                <a:gd name="connsiteX2" fmla="*/ 29252 w 441233"/>
                <a:gd name="connsiteY2" fmla="*/ 123767 h 1233607"/>
                <a:gd name="connsiteX3" fmla="*/ 75363 w 441233"/>
                <a:gd name="connsiteY3" fmla="*/ 55266 h 1233607"/>
                <a:gd name="connsiteX4" fmla="*/ 156499 w 441233"/>
                <a:gd name="connsiteY4" fmla="*/ 11317 h 1233607"/>
                <a:gd name="connsiteX5" fmla="*/ 231113 w 441233"/>
                <a:gd name="connsiteY5" fmla="*/ 0 h 1233607"/>
                <a:gd name="connsiteX6" fmla="*/ 304460 w 441233"/>
                <a:gd name="connsiteY6" fmla="*/ 14276 h 1233607"/>
                <a:gd name="connsiteX7" fmla="*/ 371790 w 441233"/>
                <a:gd name="connsiteY7" fmla="*/ 50242 h 1233607"/>
                <a:gd name="connsiteX8" fmla="*/ 428748 w 441233"/>
                <a:gd name="connsiteY8" fmla="*/ 138563 h 1233607"/>
                <a:gd name="connsiteX9" fmla="*/ 441233 w 441233"/>
                <a:gd name="connsiteY9" fmla="*/ 244737 h 1233607"/>
                <a:gd name="connsiteX10" fmla="*/ 271306 w 441233"/>
                <a:gd name="connsiteY10" fmla="*/ 1225899 h 1233607"/>
                <a:gd name="connsiteX11" fmla="*/ 191814 w 441233"/>
                <a:gd name="connsiteY11" fmla="*/ 1233607 h 1233607"/>
                <a:gd name="connsiteX0" fmla="*/ 191814 w 441233"/>
                <a:gd name="connsiteY0" fmla="*/ 1233607 h 1237736"/>
                <a:gd name="connsiteX1" fmla="*/ 0 w 441233"/>
                <a:gd name="connsiteY1" fmla="*/ 241160 h 1237736"/>
                <a:gd name="connsiteX2" fmla="*/ 29252 w 441233"/>
                <a:gd name="connsiteY2" fmla="*/ 123767 h 1237736"/>
                <a:gd name="connsiteX3" fmla="*/ 75363 w 441233"/>
                <a:gd name="connsiteY3" fmla="*/ 55266 h 1237736"/>
                <a:gd name="connsiteX4" fmla="*/ 156499 w 441233"/>
                <a:gd name="connsiteY4" fmla="*/ 11317 h 1237736"/>
                <a:gd name="connsiteX5" fmla="*/ 231113 w 441233"/>
                <a:gd name="connsiteY5" fmla="*/ 0 h 1237736"/>
                <a:gd name="connsiteX6" fmla="*/ 304460 w 441233"/>
                <a:gd name="connsiteY6" fmla="*/ 14276 h 1237736"/>
                <a:gd name="connsiteX7" fmla="*/ 371790 w 441233"/>
                <a:gd name="connsiteY7" fmla="*/ 50242 h 1237736"/>
                <a:gd name="connsiteX8" fmla="*/ 428748 w 441233"/>
                <a:gd name="connsiteY8" fmla="*/ 138563 h 1237736"/>
                <a:gd name="connsiteX9" fmla="*/ 441233 w 441233"/>
                <a:gd name="connsiteY9" fmla="*/ 244737 h 1237736"/>
                <a:gd name="connsiteX10" fmla="*/ 268347 w 441233"/>
                <a:gd name="connsiteY10" fmla="*/ 1237736 h 1237736"/>
                <a:gd name="connsiteX11" fmla="*/ 191814 w 441233"/>
                <a:gd name="connsiteY11" fmla="*/ 1233607 h 123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3" h="1237736">
                  <a:moveTo>
                    <a:pt x="191814" y="1233607"/>
                  </a:moveTo>
                  <a:lnTo>
                    <a:pt x="0" y="241160"/>
                  </a:lnTo>
                  <a:lnTo>
                    <a:pt x="29252" y="123767"/>
                  </a:lnTo>
                  <a:lnTo>
                    <a:pt x="75363" y="55266"/>
                  </a:lnTo>
                  <a:lnTo>
                    <a:pt x="156499" y="11317"/>
                  </a:lnTo>
                  <a:lnTo>
                    <a:pt x="231113" y="0"/>
                  </a:lnTo>
                  <a:lnTo>
                    <a:pt x="304460" y="14276"/>
                  </a:lnTo>
                  <a:lnTo>
                    <a:pt x="371790" y="50242"/>
                  </a:lnTo>
                  <a:lnTo>
                    <a:pt x="428748" y="138563"/>
                  </a:lnTo>
                  <a:lnTo>
                    <a:pt x="441233" y="244737"/>
                  </a:lnTo>
                  <a:lnTo>
                    <a:pt x="268347" y="1237736"/>
                  </a:lnTo>
                  <a:lnTo>
                    <a:pt x="191814" y="123360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92" name="Isosceles Triangle 491"/>
            <p:cNvSpPr/>
            <p:nvPr/>
          </p:nvSpPr>
          <p:spPr>
            <a:xfrm rot="3130523">
              <a:off x="4718702" y="2308022"/>
              <a:ext cx="108559" cy="173237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93" name="Isosceles Triangle 492"/>
            <p:cNvSpPr/>
            <p:nvPr/>
          </p:nvSpPr>
          <p:spPr>
            <a:xfrm rot="18806343" flipH="1">
              <a:off x="4502894" y="2297385"/>
              <a:ext cx="123841" cy="15247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94" name="Isosceles Triangle 493"/>
            <p:cNvSpPr/>
            <p:nvPr/>
          </p:nvSpPr>
          <p:spPr>
            <a:xfrm rot="5113984">
              <a:off x="4756720" y="2472109"/>
              <a:ext cx="113773" cy="181601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95" name="Isosceles Triangle 494"/>
            <p:cNvSpPr/>
            <p:nvPr/>
          </p:nvSpPr>
          <p:spPr>
            <a:xfrm>
              <a:off x="4644636" y="2145952"/>
              <a:ext cx="57080" cy="251922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96" name="Isosceles Triangle 495"/>
            <p:cNvSpPr/>
            <p:nvPr/>
          </p:nvSpPr>
          <p:spPr>
            <a:xfrm rot="16486016" flipH="1">
              <a:off x="4457403" y="2479820"/>
              <a:ext cx="107828" cy="150968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497" name="TextBox 496"/>
          <p:cNvSpPr txBox="1"/>
          <p:nvPr/>
        </p:nvSpPr>
        <p:spPr>
          <a:xfrm rot="16200000">
            <a:off x="1577934" y="6110201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98" name="TextBox 497"/>
          <p:cNvSpPr txBox="1"/>
          <p:nvPr/>
        </p:nvSpPr>
        <p:spPr>
          <a:xfrm rot="16200000">
            <a:off x="3330374" y="6105439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99" name="TextBox 498"/>
          <p:cNvSpPr txBox="1"/>
          <p:nvPr/>
        </p:nvSpPr>
        <p:spPr>
          <a:xfrm rot="16200000">
            <a:off x="5087422" y="6101346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0" name="TextBox 499"/>
          <p:cNvSpPr txBox="1"/>
          <p:nvPr/>
        </p:nvSpPr>
        <p:spPr>
          <a:xfrm rot="16200000">
            <a:off x="6855429" y="6106823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1" name="TextBox 500"/>
          <p:cNvSpPr txBox="1"/>
          <p:nvPr/>
        </p:nvSpPr>
        <p:spPr>
          <a:xfrm rot="16200000">
            <a:off x="2465516" y="6110201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2" name="TextBox 501"/>
          <p:cNvSpPr txBox="1"/>
          <p:nvPr/>
        </p:nvSpPr>
        <p:spPr>
          <a:xfrm rot="16200000">
            <a:off x="4216199" y="6105439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3" name="TextBox 502"/>
          <p:cNvSpPr txBox="1"/>
          <p:nvPr/>
        </p:nvSpPr>
        <p:spPr>
          <a:xfrm rot="16200000">
            <a:off x="5964706" y="6101346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4" name="TextBox 503"/>
          <p:cNvSpPr txBox="1"/>
          <p:nvPr/>
        </p:nvSpPr>
        <p:spPr>
          <a:xfrm rot="16200000">
            <a:off x="-1666402" y="3199978"/>
            <a:ext cx="4946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Resistance Protein </a:t>
            </a:r>
            <a:r>
              <a:rPr lang="en-US" dirty="0" smtClean="0"/>
              <a:t>cards for one Plant player</a:t>
            </a:r>
            <a:br>
              <a:rPr lang="en-US" dirty="0" smtClean="0"/>
            </a:br>
            <a:r>
              <a:rPr lang="en-US" sz="1600" i="1" dirty="0"/>
              <a:t>(print double sided so that card backs are the same color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1484415" y="-201882"/>
            <a:ext cx="7517081" cy="8205850"/>
          </a:xfrm>
          <a:prstGeom prst="rect">
            <a:avLst/>
          </a:prstGeom>
          <a:solidFill>
            <a:srgbClr val="0066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2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1173854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053085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2932315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3811545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4690775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6200000">
            <a:off x="5570006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6200000">
            <a:off x="6449239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7328470" y="776062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1483152" y="922864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3235592" y="918101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4992640" y="914008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6760647" y="919485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2360224" y="922864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4121417" y="918101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5869924" y="914008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7637717" y="919485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49" name="Group 248"/>
          <p:cNvGrpSpPr/>
          <p:nvPr/>
        </p:nvGrpSpPr>
        <p:grpSpPr>
          <a:xfrm>
            <a:off x="8199373" y="807430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50" name="Isosceles Triangle 249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311242" y="807815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54" name="Isosceles Triangle 253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441511" y="808200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58" name="Isosceles Triangle 257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ounded Rectangle 259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5554030" y="808585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62" name="Isosceles Triangle 261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ounded Rectangle 263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677028" y="812667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66" name="Isosceles Triangle 265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ounded Rectangle 267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3799024" y="813052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70" name="Isosceles Triangle 269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2917422" y="813437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74" name="Isosceles Triangle 273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2037003" y="813822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78" name="Isosceles Triangle 277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ounded Rectangle 279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Rectangle 122"/>
          <p:cNvSpPr/>
          <p:nvPr/>
        </p:nvSpPr>
        <p:spPr>
          <a:xfrm rot="16200000">
            <a:off x="1173232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16200000">
            <a:off x="2052463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 rot="16200000">
            <a:off x="2931693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 rot="16200000">
            <a:off x="3810923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 rot="16200000">
            <a:off x="4690153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 rot="16200000">
            <a:off x="5569384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16200000">
            <a:off x="6448617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 rot="16200000">
            <a:off x="7327848" y="2536513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1482530" y="2683315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3234970" y="2678552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4992018" y="2674459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6760025" y="2679936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2359602" y="2683315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4120795" y="2678552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5869302" y="2674459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7637095" y="2679936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8198751" y="2567881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47" name="Isosceles Triangle 146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7310620" y="2568266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51" name="Isosceles Triangle 150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440889" y="2568651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55" name="Isosceles Triangle 154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5553408" y="2569036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59" name="Isosceles Triangle 158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160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676406" y="2573118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63" name="Isosceles Triangle 162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798402" y="2573503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67" name="Isosceles Triangle 166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ed Rectangle 168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916800" y="2573888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71" name="Isosceles Triangle 170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ounded Rectangle 172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036381" y="2574273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175" name="Isosceles Triangle 174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Rectangle 177"/>
          <p:cNvSpPr/>
          <p:nvPr/>
        </p:nvSpPr>
        <p:spPr>
          <a:xfrm rot="16200000">
            <a:off x="1175721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 rot="16200000">
            <a:off x="2054952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 rot="16200000">
            <a:off x="2934182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 rot="16200000">
            <a:off x="3813412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 rot="16200000">
            <a:off x="4692642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 rot="16200000">
            <a:off x="5571873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 rot="16200000">
            <a:off x="6451106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 rot="16200000">
            <a:off x="7330337" y="430008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 rot="16200000">
            <a:off x="1485019" y="4446890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 rot="16200000">
            <a:off x="3237459" y="4442127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 rot="16200000">
            <a:off x="4994507" y="4438034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 rot="16200000">
            <a:off x="6762514" y="4443511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 rot="16200000">
            <a:off x="2362091" y="4446890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 rot="16200000">
            <a:off x="4123284" y="4442127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82" name="TextBox 281"/>
          <p:cNvSpPr txBox="1"/>
          <p:nvPr/>
        </p:nvSpPr>
        <p:spPr>
          <a:xfrm rot="16200000">
            <a:off x="5871791" y="4438034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 rot="16200000">
            <a:off x="7639584" y="4443511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84" name="Group 283"/>
          <p:cNvGrpSpPr/>
          <p:nvPr/>
        </p:nvGrpSpPr>
        <p:grpSpPr>
          <a:xfrm>
            <a:off x="8201240" y="4331456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85" name="Isosceles Triangle 284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7313109" y="4331841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89" name="Isosceles Triangle 288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443378" y="4332226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93" name="Isosceles Triangle 292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ed Rectangle 293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5555897" y="4332611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297" name="Isosceles Triangle 296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4678895" y="4336693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01" name="Isosceles Triangle 300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ounded Rectangle 302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3800891" y="4337078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05" name="Isosceles Triangle 304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ounded Rectangle 305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ounded Rectangle 306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2919289" y="4337463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09" name="Isosceles Triangle 308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ounded Rectangle 310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2038870" y="4337848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13" name="Isosceles Triangle 312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ounded Rectangle 314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6" name="Rectangle 315"/>
          <p:cNvSpPr/>
          <p:nvPr/>
        </p:nvSpPr>
        <p:spPr>
          <a:xfrm rot="16200000">
            <a:off x="1175907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 rot="16200000">
            <a:off x="2055138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 rot="16200000">
            <a:off x="2934368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 rot="16200000">
            <a:off x="3813598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 rot="16200000">
            <a:off x="4692828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 rot="16200000">
            <a:off x="5572059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/>
        </p:nvSpPr>
        <p:spPr>
          <a:xfrm rot="16200000">
            <a:off x="6451292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/>
          <p:nvPr/>
        </p:nvSpPr>
        <p:spPr>
          <a:xfrm rot="16200000">
            <a:off x="7330523" y="6060838"/>
            <a:ext cx="1754438" cy="879232"/>
          </a:xfrm>
          <a:prstGeom prst="rect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 rot="16200000">
            <a:off x="1485205" y="6207640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 rot="16200000">
            <a:off x="3237645" y="6202877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 rot="16200000">
            <a:off x="4994693" y="6198784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27" name="TextBox 326"/>
          <p:cNvSpPr txBox="1"/>
          <p:nvPr/>
        </p:nvSpPr>
        <p:spPr>
          <a:xfrm rot="16200000">
            <a:off x="6762700" y="6204261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 rot="16200000">
            <a:off x="2362277" y="6207640"/>
            <a:ext cx="79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 rot="16200000">
            <a:off x="4123470" y="6202877"/>
            <a:ext cx="80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30" name="TextBox 329"/>
          <p:cNvSpPr txBox="1"/>
          <p:nvPr/>
        </p:nvSpPr>
        <p:spPr>
          <a:xfrm rot="16200000">
            <a:off x="5871977" y="6198784"/>
            <a:ext cx="81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31" name="TextBox 330"/>
          <p:cNvSpPr txBox="1"/>
          <p:nvPr/>
        </p:nvSpPr>
        <p:spPr>
          <a:xfrm rot="16200000">
            <a:off x="7639770" y="6204261"/>
            <a:ext cx="80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332" name="Group 331"/>
          <p:cNvGrpSpPr/>
          <p:nvPr/>
        </p:nvGrpSpPr>
        <p:grpSpPr>
          <a:xfrm>
            <a:off x="8201426" y="6092206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33" name="Isosceles Triangle 332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ounded Rectangle 333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ounded Rectangle 334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7313295" y="6092591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37" name="Isosceles Triangle 336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ounded Rectangle 337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ounded Rectangle 338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6443564" y="6092976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41" name="Isosceles Triangle 340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ounded Rectangle 341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ounded Rectangle 342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5556083" y="6093361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45" name="Isosceles Triangle 344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ounded Rectangle 346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4679081" y="6097443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49" name="Isosceles Triangle 348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ounded Rectangle 349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ounded Rectangle 350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3801077" y="6097828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53" name="Isosceles Triangle 352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ounded Rectangle 354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2919475" y="6098213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57" name="Isosceles Triangle 356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ounded Rectangle 357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ounded Rectangle 358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2039056" y="6098598"/>
            <a:ext cx="327609" cy="1009095"/>
            <a:chOff x="5968638" y="1576788"/>
            <a:chExt cx="236726" cy="577841"/>
          </a:xfrm>
          <a:solidFill>
            <a:schemeClr val="bg1"/>
          </a:solidFill>
        </p:grpSpPr>
        <p:sp>
          <p:nvSpPr>
            <p:cNvPr id="361" name="Isosceles Triangle 360"/>
            <p:cNvSpPr/>
            <p:nvPr/>
          </p:nvSpPr>
          <p:spPr>
            <a:xfrm>
              <a:off x="6042928" y="1576788"/>
              <a:ext cx="89693" cy="403744"/>
            </a:xfrm>
            <a:prstGeom prst="triangle">
              <a:avLst>
                <a:gd name="adj" fmla="val 500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ounded Rectangle 361"/>
            <p:cNvSpPr/>
            <p:nvPr/>
          </p:nvSpPr>
          <p:spPr>
            <a:xfrm>
              <a:off x="5968638" y="1964795"/>
              <a:ext cx="236726" cy="3558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ounded Rectangle 362"/>
            <p:cNvSpPr/>
            <p:nvPr/>
          </p:nvSpPr>
          <p:spPr>
            <a:xfrm rot="16200000">
              <a:off x="5966125" y="2011562"/>
              <a:ext cx="236726" cy="494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 rot="16200000">
            <a:off x="-1762577" y="3490276"/>
            <a:ext cx="4946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Effector </a:t>
            </a:r>
            <a:r>
              <a:rPr lang="en-US" dirty="0" smtClean="0"/>
              <a:t>cards for one Pathogen player</a:t>
            </a:r>
            <a:br>
              <a:rPr lang="en-US" dirty="0" smtClean="0"/>
            </a:br>
            <a:r>
              <a:rPr lang="en-US" sz="1600" i="1" dirty="0"/>
              <a:t>(print double sided so that card backs are the same color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85410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1484416" y="-201881"/>
            <a:ext cx="7517080" cy="8205849"/>
          </a:xfrm>
          <a:prstGeom prst="rect">
            <a:avLst/>
          </a:prstGeom>
          <a:solidFill>
            <a:srgbClr val="C0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126</Words>
  <Application>Microsoft Office PowerPoint</Application>
  <PresentationFormat>Custom</PresentationFormat>
  <Paragraphs>103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Collmer</dc:creator>
  <cp:lastModifiedBy>Magdalen Lindeberg</cp:lastModifiedBy>
  <cp:revision>23</cp:revision>
  <cp:lastPrinted>2013-10-30T17:55:14Z</cp:lastPrinted>
  <dcterms:created xsi:type="dcterms:W3CDTF">2012-05-04T14:54:42Z</dcterms:created>
  <dcterms:modified xsi:type="dcterms:W3CDTF">2013-10-30T18:50:54Z</dcterms:modified>
</cp:coreProperties>
</file>